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1" r:id="rId1"/>
  </p:sldMasterIdLst>
  <p:sldIdLst>
    <p:sldId id="258" r:id="rId2"/>
    <p:sldId id="256" r:id="rId3"/>
    <p:sldId id="257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630"/>
  </p:normalViewPr>
  <p:slideViewPr>
    <p:cSldViewPr snapToGrid="0" snapToObjects="1">
      <p:cViewPr varScale="1">
        <p:scale>
          <a:sx n="76" d="100"/>
          <a:sy n="76" d="100"/>
        </p:scale>
        <p:origin x="21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CFE3-7727-0D4B-BDD3-5333D963046C}" type="datetimeFigureOut">
              <a:rPr lang="en-US" smtClean="0"/>
              <a:t>10/4/19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FFF35-7591-EB40-A12D-8F80CD5BB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88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CFE3-7727-0D4B-BDD3-5333D963046C}" type="datetimeFigureOut">
              <a:rPr lang="en-US" smtClean="0"/>
              <a:t>10/4/19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FFF35-7591-EB40-A12D-8F80CD5BB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631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CFE3-7727-0D4B-BDD3-5333D963046C}" type="datetimeFigureOut">
              <a:rPr lang="en-US" smtClean="0"/>
              <a:t>10/4/19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FFF35-7591-EB40-A12D-8F80CD5BB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832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CFE3-7727-0D4B-BDD3-5333D963046C}" type="datetimeFigureOut">
              <a:rPr lang="en-US" smtClean="0"/>
              <a:t>10/4/19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FFF35-7591-EB40-A12D-8F80CD5BBBF7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553890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CFE3-7727-0D4B-BDD3-5333D963046C}" type="datetimeFigureOut">
              <a:rPr lang="en-US" smtClean="0"/>
              <a:t>10/4/19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FFF35-7591-EB40-A12D-8F80CD5BB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821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CFE3-7727-0D4B-BDD3-5333D963046C}" type="datetimeFigureOut">
              <a:rPr lang="en-US" smtClean="0"/>
              <a:t>10/4/19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FFF35-7591-EB40-A12D-8F80CD5BB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1021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CFE3-7727-0D4B-BDD3-5333D963046C}" type="datetimeFigureOut">
              <a:rPr lang="en-US" smtClean="0"/>
              <a:t>10/4/19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FFF35-7591-EB40-A12D-8F80CD5BB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41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CFE3-7727-0D4B-BDD3-5333D963046C}" type="datetimeFigureOut">
              <a:rPr lang="en-US" smtClean="0"/>
              <a:t>10/4/19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FFF35-7591-EB40-A12D-8F80CD5BB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2950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CFE3-7727-0D4B-BDD3-5333D963046C}" type="datetimeFigureOut">
              <a:rPr lang="en-US" smtClean="0"/>
              <a:t>10/4/19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FFF35-7591-EB40-A12D-8F80CD5BB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847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CFE3-7727-0D4B-BDD3-5333D963046C}" type="datetimeFigureOut">
              <a:rPr lang="en-US" smtClean="0"/>
              <a:t>10/4/19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FFF35-7591-EB40-A12D-8F80CD5BB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689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CFE3-7727-0D4B-BDD3-5333D963046C}" type="datetimeFigureOut">
              <a:rPr lang="en-US" smtClean="0"/>
              <a:t>10/4/19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FFF35-7591-EB40-A12D-8F80CD5BB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04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CFE3-7727-0D4B-BDD3-5333D963046C}" type="datetimeFigureOut">
              <a:rPr lang="en-US" smtClean="0"/>
              <a:t>10/4/19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FFF35-7591-EB40-A12D-8F80CD5BB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6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CFE3-7727-0D4B-BDD3-5333D963046C}" type="datetimeFigureOut">
              <a:rPr lang="en-US" smtClean="0"/>
              <a:t>10/4/19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FFF35-7591-EB40-A12D-8F80CD5BB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426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CFE3-7727-0D4B-BDD3-5333D963046C}" type="datetimeFigureOut">
              <a:rPr lang="en-US" smtClean="0"/>
              <a:t>10/4/19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FFF35-7591-EB40-A12D-8F80CD5BB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48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CFE3-7727-0D4B-BDD3-5333D963046C}" type="datetimeFigureOut">
              <a:rPr lang="en-US" smtClean="0"/>
              <a:t>10/4/19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FFF35-7591-EB40-A12D-8F80CD5BB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21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CFE3-7727-0D4B-BDD3-5333D963046C}" type="datetimeFigureOut">
              <a:rPr lang="en-US" smtClean="0"/>
              <a:t>10/4/19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FFF35-7591-EB40-A12D-8F80CD5BB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130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CFE3-7727-0D4B-BDD3-5333D963046C}" type="datetimeFigureOut">
              <a:rPr lang="en-US" smtClean="0"/>
              <a:t>10/4/19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FFF35-7591-EB40-A12D-8F80CD5BB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488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C28CFE3-7727-0D4B-BDD3-5333D963046C}" type="datetimeFigureOut">
              <a:rPr lang="en-US" smtClean="0"/>
              <a:t>10/4/19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7FFFF35-7591-EB40-A12D-8F80CD5BB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491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  <p:sldLayoutId id="2147483843" r:id="rId12"/>
    <p:sldLayoutId id="2147483844" r:id="rId13"/>
    <p:sldLayoutId id="2147483845" r:id="rId14"/>
    <p:sldLayoutId id="2147483846" r:id="rId15"/>
    <p:sldLayoutId id="2147483847" r:id="rId16"/>
    <p:sldLayoutId id="2147483848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076F4D-DF3D-6E44-8935-BA743EF03FDA}"/>
              </a:ext>
            </a:extLst>
          </p:cNvPr>
          <p:cNvSpPr txBox="1"/>
          <p:nvPr/>
        </p:nvSpPr>
        <p:spPr>
          <a:xfrm>
            <a:off x="1693333" y="1676400"/>
            <a:ext cx="86528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2: Analysis of Ames housing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0ECF42-5C98-4448-B702-F454955544D7}"/>
              </a:ext>
            </a:extLst>
          </p:cNvPr>
          <p:cNvSpPr txBox="1"/>
          <p:nvPr/>
        </p:nvSpPr>
        <p:spPr>
          <a:xfrm>
            <a:off x="4555063" y="2895598"/>
            <a:ext cx="2757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Udayshankar Menon</a:t>
            </a:r>
          </a:p>
        </p:txBody>
      </p:sp>
    </p:spTree>
    <p:extLst>
      <p:ext uri="{BB962C8B-B14F-4D97-AF65-F5344CB8AC3E}">
        <p14:creationId xmlns:p14="http://schemas.microsoft.com/office/powerpoint/2010/main" val="3343796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BEC0A3-F228-4B4A-899B-6B596F7DB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186267"/>
            <a:ext cx="9560832" cy="667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511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D1B822-436C-C941-B3D6-F9EEB29542F2}"/>
              </a:ext>
            </a:extLst>
          </p:cNvPr>
          <p:cNvSpPr txBox="1"/>
          <p:nvPr/>
        </p:nvSpPr>
        <p:spPr>
          <a:xfrm>
            <a:off x="931333" y="711200"/>
            <a:ext cx="6801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 and Recommendations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63E9DC-0F27-9148-BE87-D2803E36833B}"/>
              </a:ext>
            </a:extLst>
          </p:cNvPr>
          <p:cNvSpPr txBox="1"/>
          <p:nvPr/>
        </p:nvSpPr>
        <p:spPr>
          <a:xfrm>
            <a:off x="338668" y="1405473"/>
            <a:ext cx="1148079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Linear Regression model of low variance and high bias was developed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average, adding a central air unit increased the sale price by 60%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houses that dropped in price have more rooms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houses showed lesser area per rooms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Houses of initial price lesser than $100,000 benefit more from adding a central air unit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parameters showed no influence on the sale price or affect of AC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748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5801EF7-1796-244B-A8D7-C8CF50EAFCF1}"/>
              </a:ext>
            </a:extLst>
          </p:cNvPr>
          <p:cNvSpPr txBox="1"/>
          <p:nvPr/>
        </p:nvSpPr>
        <p:spPr>
          <a:xfrm>
            <a:off x="3505201" y="2590798"/>
            <a:ext cx="45381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45493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F9ECB8-02C1-9840-8B1C-6C90A4C7FBEC}"/>
              </a:ext>
            </a:extLst>
          </p:cNvPr>
          <p:cNvSpPr txBox="1"/>
          <p:nvPr/>
        </p:nvSpPr>
        <p:spPr>
          <a:xfrm>
            <a:off x="338669" y="2167464"/>
            <a:ext cx="11734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does adding a central air conditioning unit change the house sale price?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features influence the change in sale price of a house?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 you add a central air unit?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3F67B4-8F2E-284E-99E3-2E6E11FFD642}"/>
              </a:ext>
            </a:extLst>
          </p:cNvPr>
          <p:cNvSpPr txBox="1"/>
          <p:nvPr/>
        </p:nvSpPr>
        <p:spPr>
          <a:xfrm>
            <a:off x="541867" y="1151464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441728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DE5398-B343-5640-A3A3-8E8A6242AA6E}"/>
              </a:ext>
            </a:extLst>
          </p:cNvPr>
          <p:cNvSpPr txBox="1"/>
          <p:nvPr/>
        </p:nvSpPr>
        <p:spPr>
          <a:xfrm>
            <a:off x="1032932" y="728136"/>
            <a:ext cx="29498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A6B6A2-0AB2-BB44-8D83-D225D0990EAE}"/>
              </a:ext>
            </a:extLst>
          </p:cNvPr>
          <p:cNvSpPr txBox="1"/>
          <p:nvPr/>
        </p:nvSpPr>
        <p:spPr>
          <a:xfrm>
            <a:off x="440267" y="1710266"/>
            <a:ext cx="112267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 the training data into houses with and without air-conditioning ( 93% have AC)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 model based on data with AC (r2 score of 59%)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considered in this study: </a:t>
            </a:r>
          </a:p>
          <a:p>
            <a:pPr marL="4000500" lvl="8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Bedrooms above ground </a:t>
            </a:r>
          </a:p>
          <a:p>
            <a:pPr marL="4000500" lvl="8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Living surface area</a:t>
            </a:r>
          </a:p>
          <a:p>
            <a:pPr marL="4000500" lvl="8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Kitchens</a:t>
            </a:r>
          </a:p>
          <a:p>
            <a:pPr marL="4000500" lvl="8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Bathrooms</a:t>
            </a:r>
          </a:p>
          <a:p>
            <a:pPr marL="4000500" lvl="8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815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F29FF9-FC85-3B43-84C8-4B7ABA1F4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1" y="154796"/>
            <a:ext cx="9296400" cy="654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484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6B62BD-6B07-584F-9797-FBE9A86EC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267" y="383351"/>
            <a:ext cx="9384453" cy="6516982"/>
          </a:xfrm>
          <a:prstGeom prst="rect">
            <a:avLst/>
          </a:prstGeom>
          <a:effectLst>
            <a:outerShdw dir="12420000" sx="1000" sy="1000" algn="ctr" rotWithShape="0">
              <a:srgbClr val="000000"/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956220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E5958D-F9AE-FD45-AD19-2BBE37740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67" y="269364"/>
            <a:ext cx="9634050" cy="658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77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7EC97E-3E05-2445-81E0-9F515E524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67" y="146263"/>
            <a:ext cx="9754391" cy="671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36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A93CAE-1B2F-104F-A9F3-592F8B63AA4A}"/>
              </a:ext>
            </a:extLst>
          </p:cNvPr>
          <p:cNvSpPr txBox="1"/>
          <p:nvPr/>
        </p:nvSpPr>
        <p:spPr>
          <a:xfrm>
            <a:off x="304800" y="2184400"/>
            <a:ext cx="11192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do some houses drop in sale price upon upgrading to a central air unit?</a:t>
            </a:r>
          </a:p>
        </p:txBody>
      </p:sp>
    </p:spTree>
    <p:extLst>
      <p:ext uri="{BB962C8B-B14F-4D97-AF65-F5344CB8AC3E}">
        <p14:creationId xmlns:p14="http://schemas.microsoft.com/office/powerpoint/2010/main" val="403832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55A82E-B16D-7A41-A826-244282713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836" y="254000"/>
            <a:ext cx="9207047" cy="648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677574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{63C31A93-937A-A849-BCAA-0317F67EA176}tf10001073</Template>
  <TotalTime>78</TotalTime>
  <Words>183</Words>
  <Application>Microsoft Macintosh PowerPoint</Application>
  <PresentationFormat>Widescreen</PresentationFormat>
  <Paragraphs>32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Times New Roman</vt:lpstr>
      <vt:lpstr>Tw Cen MT</vt:lpstr>
      <vt:lpstr>Droplet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Udayshankar K Menon</dc:creator>
  <cp:lastModifiedBy>Udayshankar K Menon</cp:lastModifiedBy>
  <cp:revision>9</cp:revision>
  <dcterms:created xsi:type="dcterms:W3CDTF">2019-10-04T16:21:48Z</dcterms:created>
  <dcterms:modified xsi:type="dcterms:W3CDTF">2019-10-04T17:44:11Z</dcterms:modified>
</cp:coreProperties>
</file>